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8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77" r:id="rId2"/>
    <p:sldMasterId id="2147483955" r:id="rId3"/>
    <p:sldMasterId id="2147483980" r:id="rId4"/>
    <p:sldMasterId id="2147483993" r:id="rId5"/>
    <p:sldMasterId id="2147484859" r:id="rId6"/>
    <p:sldMasterId id="2147484969" r:id="rId7"/>
    <p:sldMasterId id="2147484995" r:id="rId8"/>
    <p:sldMasterId id="2147485008" r:id="rId9"/>
  </p:sldMasterIdLst>
  <p:notesMasterIdLst>
    <p:notesMasterId r:id="rId24"/>
  </p:notesMasterIdLst>
  <p:sldIdLst>
    <p:sldId id="284" r:id="rId10"/>
    <p:sldId id="953" r:id="rId11"/>
    <p:sldId id="1146" r:id="rId12"/>
    <p:sldId id="1147" r:id="rId13"/>
    <p:sldId id="1148" r:id="rId14"/>
    <p:sldId id="1155" r:id="rId15"/>
    <p:sldId id="1149" r:id="rId16"/>
    <p:sldId id="1150" r:id="rId17"/>
    <p:sldId id="1151" r:id="rId18"/>
    <p:sldId id="1152" r:id="rId19"/>
    <p:sldId id="1153" r:id="rId20"/>
    <p:sldId id="1154" r:id="rId21"/>
    <p:sldId id="1144" r:id="rId22"/>
    <p:sldId id="1143" r:id="rId2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96" autoAdjust="0"/>
    <p:restoredTop sz="94591"/>
  </p:normalViewPr>
  <p:slideViewPr>
    <p:cSldViewPr>
      <p:cViewPr varScale="1">
        <p:scale>
          <a:sx n="125" d="100"/>
          <a:sy n="125" d="100"/>
        </p:scale>
        <p:origin x="127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0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D3DFFD09-4CDF-164B-89C4-35992E2E6E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36C3243B-6B73-B44D-849C-0AAF8CDC164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4867A6-DCD3-423A-9852-47AE7A5F9DD8}" type="datetime1">
              <a:rPr lang="en-US" altLang="en-US"/>
              <a:pPr>
                <a:defRPr/>
              </a:pPr>
              <a:t>3/26/2019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="" xmlns:a16="http://schemas.microsoft.com/office/drawing/2014/main" id="{298E94DD-1C25-644A-97C2-065A6632E0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="" xmlns:a16="http://schemas.microsoft.com/office/drawing/2014/main" id="{C46EA9EF-887D-024D-A981-C83723D2CF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38CFF1E-1963-4E43-BD3F-22F8CB0641F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54947558-60FF-FB47-B078-F2E83A7154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99A7179-3C62-4B31-AD6D-698978FDEB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64653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="" xmlns:a16="http://schemas.microsoft.com/office/drawing/2014/main" id="{2C86748A-A12E-4F09-AE12-BC780D12B0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4FD4EA8-685D-4AA8-B9A5-3809DE37BBA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="" xmlns:a16="http://schemas.microsoft.com/office/drawing/2014/main" id="{A9BDA5CD-24B1-466E-99E5-7603401F63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>
            <a:extLst>
              <a:ext uri="{FF2B5EF4-FFF2-40B4-BE49-F238E27FC236}">
                <a16:creationId xmlns="" xmlns:a16="http://schemas.microsoft.com/office/drawing/2014/main" id="{0A5E45A3-5515-45DE-B8B7-482AFDA317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3573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="" xmlns:a16="http://schemas.microsoft.com/office/drawing/2014/main" id="{2C86748A-A12E-4F09-AE12-BC780D12B0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4FD4EA8-685D-4AA8-B9A5-3809DE37BBA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14</a:t>
            </a:fld>
            <a:endParaRPr lang="en-US" altLang="en-US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="" xmlns:a16="http://schemas.microsoft.com/office/drawing/2014/main" id="{A9BDA5CD-24B1-466E-99E5-7603401F63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>
            <a:extLst>
              <a:ext uri="{FF2B5EF4-FFF2-40B4-BE49-F238E27FC236}">
                <a16:creationId xmlns="" xmlns:a16="http://schemas.microsoft.com/office/drawing/2014/main" id="{0A5E45A3-5515-45DE-B8B7-482AFDA317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34377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=""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=""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=""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="" xmlns:a16="http://schemas.microsoft.com/office/drawing/2014/main" id="{4A571157-599A-48CF-B33B-15D664195D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5BEF67B4-941F-4736-A122-66E8AE1B41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383223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7EEC5C75-DEEC-466B-B4CA-433EA60AC5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4EB96-1D1F-4727-BA41-F8213483DA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4623618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="" xmlns:a16="http://schemas.microsoft.com/office/drawing/2014/main" id="{D6EFD21A-F796-4C13-AE80-AA397EAA3B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="" xmlns:a16="http://schemas.microsoft.com/office/drawing/2014/main" id="{199DA228-21C2-4276-9605-803CFFFD022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8811F6-63CD-4399-9E55-926643D630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8574956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="" xmlns:a16="http://schemas.microsoft.com/office/drawing/2014/main" id="{1277EF26-1746-4322-ABDB-E3471B5FA17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="" xmlns:a16="http://schemas.microsoft.com/office/drawing/2014/main" id="{CE6EDB93-8A2B-4CFB-9066-CB9FF17A2E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250ED12-EE6C-4C99-A3DE-D22EF931B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3270342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="" xmlns:a16="http://schemas.microsoft.com/office/drawing/2014/main" id="{6A23ADC9-9B5D-4AFE-9941-0F3B874BE27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="" xmlns:a16="http://schemas.microsoft.com/office/drawing/2014/main" id="{D6FBCFC8-79E0-4C74-8B66-7A4A5103EE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5E69301-9C67-4141-9B37-D7760CFEE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9699344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9F17F2C1-0025-4D41-8568-D19B112AA2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DDD45045-2346-451B-B8B1-17303E0B9E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42C4268-D3C6-4FE6-BF3B-104BB3C3DC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8247843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122ECC68-37C1-4F9A-87AB-6C38674E9B1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1F8801E6-7F97-4581-9FB3-7CD64EA9FE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94EB181-B25F-490E-BA5C-8E2DB42890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2599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A3C5A18F-2ACE-466C-9FD9-A13486B80C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30683-A928-4246-A266-8549E4F3D2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67450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=""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="" xmlns:a16="http://schemas.microsoft.com/office/drawing/2014/main" id="{65BEDB5B-5A04-486E-909C-E6525508355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EA492-E4F7-4B19-BF34-75DD9D5F1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131156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="" xmlns:a16="http://schemas.microsoft.com/office/drawing/2014/main" id="{9CD35D2D-5E91-46D5-981B-E75BA6DA71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="" xmlns:a16="http://schemas.microsoft.com/office/drawing/2014/main" id="{7A21EAFC-4035-4857-807A-CB62B3BF44F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="" xmlns:a16="http://schemas.microsoft.com/office/drawing/2014/main" id="{C888C28F-145F-424D-84CC-5AE9AF6843A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26BB2-7A42-4BD5-B790-DBCEF432F4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799789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409AC565-7350-4525-9420-2EB7757D306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4AA7F312-6BE9-48B6-AA7B-A6D10D628B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9D7DF-598B-483B-A6D0-8553CDFAE6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199416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08787426-EFB2-4064-9F82-5B1B136B39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60038527-DAED-4D79-A54B-129F6A20F67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67C19-8364-4600-B88B-828769DCB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85995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="" xmlns:a16="http://schemas.microsoft.com/office/drawing/2014/main" id="{DB333F77-5829-459B-B71C-A401B0AC83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="" xmlns:a16="http://schemas.microsoft.com/office/drawing/2014/main" id="{DC357D67-E160-41BD-A8F4-591D3B61CA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1BDAC-3FCE-4406-AD14-A59ECE86B2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555325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="" xmlns:a16="http://schemas.microsoft.com/office/drawing/2014/main" id="{D26DBB79-5AEF-450D-8A69-9E473A6D4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="" xmlns:a16="http://schemas.microsoft.com/office/drawing/2014/main" id="{5613F326-A967-4A16-9691-5994EAA77F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DAB56-7687-49EE-9BFA-357DD2115F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035589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="" xmlns:a16="http://schemas.microsoft.com/office/drawing/2014/main" id="{25C5F115-951D-416A-8367-F27935F171C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="" xmlns:a16="http://schemas.microsoft.com/office/drawing/2014/main" id="{9FA67899-1E4C-4F33-994F-0FE9DDF922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ABE56-5E07-4208-997F-19E78ED344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854901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="" xmlns:a16="http://schemas.microsoft.com/office/drawing/2014/main" id="{A3210EB8-01E8-436A-B41F-069A2DB8B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="" xmlns:a16="http://schemas.microsoft.com/office/drawing/2014/main" id="{88357862-E4F0-4312-AEFB-533810CEB35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32353-6DA2-4969-8B9B-3DBC4F8425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477238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640EF-F0E2-4E49-9455-7E266BCEBB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41909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="" xmlns:a16="http://schemas.microsoft.com/office/drawing/2014/main" id="{7D8C17F0-0F2C-4BA2-ACAD-9F9DD7E1D75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="" xmlns:a16="http://schemas.microsoft.com/office/drawing/2014/main" id="{01206954-09DD-443F-8138-FD04D7E910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294FE-CC9E-4E10-B310-514CFBF72E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1637354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="" xmlns:a16="http://schemas.microsoft.com/office/drawing/2014/main" id="{2D2B0F18-FF15-4EF6-984A-01641DEDA28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="" xmlns:a16="http://schemas.microsoft.com/office/drawing/2014/main" id="{1E37D587-FAF0-4764-AD77-644AFEF730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3DEC2-A46B-4DF0-9B6D-3DA55177CC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292179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C0A08B9B-687C-4AD3-8C6D-FA4C5E16A31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5BE2A02B-D63E-4DD6-9FFA-98D71570A2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704B9-2B86-45E3-BC5C-2F3F28BAAB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1126298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E62CEBD1-E2A7-41F0-A158-62153EC297D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6011B996-071A-4884-856A-6B25C3879E5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1C64C-0813-4AB1-8463-69A3B31BE1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306784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B55989F0-9C2F-467D-8A2B-E760CFC57E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B76D41D7-E031-46E6-8D53-528FF913AD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357D-5951-4316-833F-FB5D4423D7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86094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="" xmlns:a16="http://schemas.microsoft.com/office/drawing/2014/main" id="{B2DDA219-D6D1-49CF-A0E5-C787A93E0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="" xmlns:a16="http://schemas.microsoft.com/office/drawing/2014/main" id="{149A0011-1EE4-44BB-9851-FDEE15AD4F1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="" xmlns:a16="http://schemas.microsoft.com/office/drawing/2014/main" id="{D2E29CC0-E7A3-42AD-90C7-013B0998713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5E65D59A-82FF-471D-B9E5-CB055B1002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3730C698-3B6A-4C29-89B5-CEB1041FA8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="" xmlns:a16="http://schemas.microsoft.com/office/drawing/2014/main" id="{54E0CBB9-DAD4-47D5-B595-46F0C413B5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2EC2EA74-46AC-4632-8CED-E5870A2BE1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3499130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2217A480-A5A7-433D-BB5E-0D54D2F058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510D0220-E846-4410-8530-FECBC1BCEB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E6DAE-DC16-4942-B8FD-E6C7B025A4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128264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768E8B80-E7D3-4CB8-AB90-CF176CFF7F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DE5BC6B3-6A70-495B-B8B1-2D2A119585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B8C65-7151-486C-AAF4-90A085DCE8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24164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="" xmlns:a16="http://schemas.microsoft.com/office/drawing/2014/main" id="{28F9C9A8-99D9-481E-88BA-F24D5C0086F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="" xmlns:a16="http://schemas.microsoft.com/office/drawing/2014/main" id="{BF7F0487-867D-4DF0-80BA-1C3E57A3F8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8C89D-0042-4AF1-B3AD-99B7C138A8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794437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="" xmlns:a16="http://schemas.microsoft.com/office/drawing/2014/main" id="{2A4959E4-1B08-4060-85F6-56B9475BA7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="" xmlns:a16="http://schemas.microsoft.com/office/drawing/2014/main" id="{B10111BC-6816-4212-BE16-A4CC2CE001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90A3A-6CBD-485B-9BCD-F75AC98942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056440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46C80198-94D1-4027-AFBC-3110C05B1F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7CB90-D777-4C85-8197-A11CF16525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805659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="" xmlns:a16="http://schemas.microsoft.com/office/drawing/2014/main" id="{0974BD9D-F5C7-4EF3-9BB5-82219914F31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="" xmlns:a16="http://schemas.microsoft.com/office/drawing/2014/main" id="{D7A3641B-E74C-445D-A159-601C489E04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4E09B-6536-4000-BA0C-6833F3F4B6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4046436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="" xmlns:a16="http://schemas.microsoft.com/office/drawing/2014/main" id="{B641193C-29B0-4266-8536-B41FF8C96F3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="" xmlns:a16="http://schemas.microsoft.com/office/drawing/2014/main" id="{B2333F04-8AD6-43CE-8212-CF59F1F5E5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05475-3C15-4FDE-B07C-08E2D0B6B2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1796994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="" xmlns:a16="http://schemas.microsoft.com/office/drawing/2014/main" id="{5B6EBFB9-E499-4F6C-89C2-BFCC077A97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="" xmlns:a16="http://schemas.microsoft.com/office/drawing/2014/main" id="{391D52A7-208D-4B79-81D5-1141DE7D22E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DC092-AB3E-4E3E-8303-1B877CC0E1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531185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="" xmlns:a16="http://schemas.microsoft.com/office/drawing/2014/main" id="{736CAC83-9B68-4F3D-8672-218ABFD1A86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="" xmlns:a16="http://schemas.microsoft.com/office/drawing/2014/main" id="{E4616CA2-2650-44E5-BAAA-363C5C18581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82AE6-0C0D-4812-A646-87AAC63BA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400776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9AA83CB3-2BFC-4F8F-8749-27E844AFA39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D2FF64E8-E076-4564-A586-43995502D9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7893F-3679-41E0-8B3F-D19A11EB43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731135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8840F4AE-7E9B-4E21-B147-A2C681E817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9C94C6F2-69AC-442C-8C97-3F942CF928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1D56E-F8DC-44A0-A0B4-FEF8B6B033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961984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944C38A2-437B-4BA6-91C7-C2E492E8F554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5">
            <a:extLst>
              <a:ext uri="{FF2B5EF4-FFF2-40B4-BE49-F238E27FC236}">
                <a16:creationId xmlns="" xmlns:a16="http://schemas.microsoft.com/office/drawing/2014/main" id="{979B388B-9EE5-4BC7-AD6C-44BA162F6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BA0EA-268F-4CD2-B925-7F5243F1ACCA}" type="datetime1">
              <a:rPr lang="en-US" altLang="en-US"/>
              <a:pPr>
                <a:defRPr/>
              </a:pPr>
              <a:t>3/26/2019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="" xmlns:a16="http://schemas.microsoft.com/office/drawing/2014/main" id="{9717E02D-8B5F-4AD0-85C1-A4CF8CEBB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="" xmlns:a16="http://schemas.microsoft.com/office/drawing/2014/main" id="{4F4E61C4-2AEB-422D-AE79-A4646D273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D43FA-AC4F-4D93-90F8-9BC365916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5083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="" xmlns:a16="http://schemas.microsoft.com/office/drawing/2014/main" id="{648D4B1B-E64C-439E-AF66-7B891141F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2311C-632F-4BB4-9E87-BA72DA82B02D}" type="datetime1">
              <a:rPr lang="en-US" altLang="en-US"/>
              <a:pPr>
                <a:defRPr/>
              </a:pPr>
              <a:t>3/26/2019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="" xmlns:a16="http://schemas.microsoft.com/office/drawing/2014/main" id="{E4732858-8FAF-45D9-8331-96688ACC8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="" xmlns:a16="http://schemas.microsoft.com/office/drawing/2014/main" id="{6125690E-BBB6-45E6-B9F4-79DA455EA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746B4-ECBA-4C07-98E1-E2F141787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3823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="" xmlns:a16="http://schemas.microsoft.com/office/drawing/2014/main" id="{096EBA56-5B81-4A61-9106-DF0217E0BE9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DDE8F-7662-4C6A-85B6-78ACBA174802}" type="datetime1">
              <a:rPr lang="en-US" altLang="en-US"/>
              <a:pPr>
                <a:defRPr/>
              </a:pPr>
              <a:t>3/26/2019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="" xmlns:a16="http://schemas.microsoft.com/office/drawing/2014/main" id="{D2AEBF35-E9A8-478F-99C6-75E85CF92BB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="" xmlns:a16="http://schemas.microsoft.com/office/drawing/2014/main" id="{74FECE8A-1CB0-4EBC-B8DE-84673D3B44C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9E7D4-3611-4937-BE1B-D3C370BE2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86290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87C5B8E-D03E-4B3E-917D-7F33FB8CF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3D09A-11EC-4AFB-AB4E-9B8020420D61}" type="datetime1">
              <a:rPr lang="en-US" altLang="en-US"/>
              <a:pPr>
                <a:defRPr/>
              </a:pPr>
              <a:t>3/26/2019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D04E7C2-B34A-48CF-B562-2AE4DC344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="" xmlns:a16="http://schemas.microsoft.com/office/drawing/2014/main" id="{F87753D1-A104-490A-A041-87C59837D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D0722-E7A2-475C-B30E-2360816801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91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=""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="" xmlns:a16="http://schemas.microsoft.com/office/drawing/2014/main" id="{1CF2122A-87FD-420E-AE10-3DB1CD85C91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AF50-49AA-4C46-84C3-9E6309E47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88014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014094B4-85EE-40BC-B1D8-11E00C528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639F1-2164-4419-BFBB-EB15E7DE3EA4}" type="datetime1">
              <a:rPr lang="en-US" altLang="en-US"/>
              <a:pPr>
                <a:defRPr/>
              </a:pPr>
              <a:t>3/26/2019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889F1C2C-C963-4737-AF13-0664FCC21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="" xmlns:a16="http://schemas.microsoft.com/office/drawing/2014/main" id="{7B7BEF75-9E8B-4561-AD13-FF85E1197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BDBF9-7D7F-4D1F-8B6D-50EA2E5134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7549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="" xmlns:a16="http://schemas.microsoft.com/office/drawing/2014/main" id="{C2F9A3AE-826B-4993-AC13-1F61F3D6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FDDCB-8C78-4D5C-B31F-FF70E30A14FD}" type="datetime1">
              <a:rPr lang="en-US" altLang="en-US"/>
              <a:pPr>
                <a:defRPr/>
              </a:pPr>
              <a:t>3/26/2019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="" xmlns:a16="http://schemas.microsoft.com/office/drawing/2014/main" id="{636DED45-40D3-4479-93D6-BF4F286C7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="" xmlns:a16="http://schemas.microsoft.com/office/drawing/2014/main" id="{3603335E-3B66-47CF-AD72-D2FD7A517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EF4A7-3448-4F5A-864E-6882FE1E69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21266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1">
            <a:extLst>
              <a:ext uri="{FF2B5EF4-FFF2-40B4-BE49-F238E27FC236}">
                <a16:creationId xmlns="" xmlns:a16="http://schemas.microsoft.com/office/drawing/2014/main" id="{22EF5D8A-4B5F-41BE-9B62-89F3BE49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FDE1A-99F8-4ACE-A05F-9FE7E4BB4313}" type="datetime1">
              <a:rPr lang="en-US" altLang="en-US"/>
              <a:pPr>
                <a:defRPr/>
              </a:pPr>
              <a:t>3/26/2019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="" xmlns:a16="http://schemas.microsoft.com/office/drawing/2014/main" id="{B01C2692-38FF-4D73-BC6C-E59D7A536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="" xmlns:a16="http://schemas.microsoft.com/office/drawing/2014/main" id="{919D6FD7-D000-4055-B9E9-D2B26F524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A5672-5AEA-48C7-AAC6-71C12DD7FD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6394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="" xmlns:a16="http://schemas.microsoft.com/office/drawing/2014/main" id="{C31CD0CD-12A2-492D-A523-EEC3B1977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FA146-7174-4AD8-9EE1-4B5971CA97D2}" type="datetime1">
              <a:rPr lang="en-US" altLang="en-US"/>
              <a:pPr>
                <a:defRPr/>
              </a:pPr>
              <a:t>3/26/2019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="" xmlns:a16="http://schemas.microsoft.com/office/drawing/2014/main" id="{AB7CB910-1DC6-44D7-A8D4-E71CB6C93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="" xmlns:a16="http://schemas.microsoft.com/office/drawing/2014/main" id="{C8B04BC9-0DD7-48B6-84E5-B1A584DB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99806-EB0A-4AD4-8A87-856377E02E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253935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F5E10023-2D60-47D7-8147-7F3ADDA8312D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="" xmlns:a16="http://schemas.microsoft.com/office/drawing/2014/main" id="{A1092EEC-0FB1-4084-B5B3-C9C1C403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3EDB-60B7-4152-A12C-AF8E921D573F}" type="datetime1">
              <a:rPr lang="en-US" altLang="en-US"/>
              <a:pPr>
                <a:defRPr/>
              </a:pPr>
              <a:t>3/26/2019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="" xmlns:a16="http://schemas.microsoft.com/office/drawing/2014/main" id="{F335429D-457F-47C4-AAC4-5BBF5F276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="" xmlns:a16="http://schemas.microsoft.com/office/drawing/2014/main" id="{5076365A-12B1-459A-843C-83851457D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E13A6-4C11-4E4B-86B7-B3712CD064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1371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="" xmlns:a16="http://schemas.microsoft.com/office/drawing/2014/main" id="{3E436E4C-68BA-4FEB-8DD1-42A08BE3E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2E64E0-91A6-4341-AF97-8B6659EF722D}" type="datetime1">
              <a:rPr lang="en-US" altLang="en-US"/>
              <a:pPr>
                <a:defRPr/>
              </a:pPr>
              <a:t>3/26/2019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="" xmlns:a16="http://schemas.microsoft.com/office/drawing/2014/main" id="{8DB4C92C-2A3A-440E-BC1E-C6EA75B97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="" xmlns:a16="http://schemas.microsoft.com/office/drawing/2014/main" id="{7AFFD7FF-3883-4F2F-9FE8-E66202A2D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07AB625-087C-44A6-884B-282C104845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7884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="" xmlns:a16="http://schemas.microsoft.com/office/drawing/2014/main" id="{744BA656-8287-4B6E-B96D-0BA0D66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DFA8D-386D-4B76-AC2F-C38846359A91}" type="datetime1">
              <a:rPr lang="en-US" altLang="en-US"/>
              <a:pPr>
                <a:defRPr/>
              </a:pPr>
              <a:t>3/26/2019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="" xmlns:a16="http://schemas.microsoft.com/office/drawing/2014/main" id="{8B4398BE-FACD-4E07-BFB7-14F60FEFA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="" xmlns:a16="http://schemas.microsoft.com/office/drawing/2014/main" id="{8AB54B01-9C9C-480E-B0FD-77E32BBEB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D5314-B7DF-40CC-94A6-D38A1A485C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66696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="" xmlns:a16="http://schemas.microsoft.com/office/drawing/2014/main" id="{D77AAA9F-55F9-4A67-ABDE-954011C22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48B7F-D296-4AFE-B67E-954AAF4A6903}" type="datetime1">
              <a:rPr lang="en-US" altLang="en-US"/>
              <a:pPr>
                <a:defRPr/>
              </a:pPr>
              <a:t>3/26/2019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="" xmlns:a16="http://schemas.microsoft.com/office/drawing/2014/main" id="{67A23857-23D0-49FC-B4EB-414C6F905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="" xmlns:a16="http://schemas.microsoft.com/office/drawing/2014/main" id="{922B6A0F-53C0-46C5-AA33-DBA45366E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A8343-56FB-4F44-85B0-E596133E51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419314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="" xmlns:a16="http://schemas.microsoft.com/office/drawing/2014/main" id="{2887A6D8-27C4-4F7D-BC68-BAEF54C7AA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="" xmlns:a16="http://schemas.microsoft.com/office/drawing/2014/main" id="{B4EAFD9C-9B73-43F5-8DD5-B29532B0FB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="" xmlns:a16="http://schemas.microsoft.com/office/drawing/2014/main" id="{623E4A29-FD76-4532-956E-4428BC54FD0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1CCA8D6D-AF6F-4D3A-B75B-BB85D74E54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977A0289-D7F4-45FF-B4EC-38DA1A5052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="" xmlns:a16="http://schemas.microsoft.com/office/drawing/2014/main" id="{F2238F6D-D67C-47B9-973E-B7F5B5AED7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122E4E6-7814-4E6C-9975-50E2DF03DF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272745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B476F1F3-02F5-46D0-86B8-9035A7E615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F0557C43-74E2-4B3D-9E53-3273A40391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222B8-A952-4B6E-A12E-5F9233E955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003197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=""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="" xmlns:a16="http://schemas.microsoft.com/office/drawing/2014/main" id="{FE7734D2-ACBB-46E0-A232-AD426BE910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60853-3375-497B-B7D1-7DED7CCC43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513635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90757DE5-1858-4BE0-8C15-7443910481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67384826-E265-47AE-842B-7BDA8E643D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3F670-EFAF-4C2B-9B2C-6E5B4E0839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6425601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="" xmlns:a16="http://schemas.microsoft.com/office/drawing/2014/main" id="{95E9C6DE-60F1-46F1-A45B-7F5E183EE60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="" xmlns:a16="http://schemas.microsoft.com/office/drawing/2014/main" id="{4689EB27-8AED-4432-9E4C-D7DDF89E8A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5113B-5C81-4279-8687-1D0767A119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216759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="" xmlns:a16="http://schemas.microsoft.com/office/drawing/2014/main" id="{240519E5-805C-4CDD-9117-49033E23269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="" xmlns:a16="http://schemas.microsoft.com/office/drawing/2014/main" id="{8216340D-0194-4400-9473-09B51C5587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5FC4E-DC0E-4C64-B4D3-F374FD1DB7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181448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="" xmlns:a16="http://schemas.microsoft.com/office/drawing/2014/main" id="{C742925A-422F-4321-BED7-E08A6435F2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="" xmlns:a16="http://schemas.microsoft.com/office/drawing/2014/main" id="{1588CC15-0363-400E-B207-D866BFE37D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9F223-FEC0-4785-94BF-628C4A6258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7748726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="" xmlns:a16="http://schemas.microsoft.com/office/drawing/2014/main" id="{904EBDDF-13FF-435C-A43C-982F910200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="" xmlns:a16="http://schemas.microsoft.com/office/drawing/2014/main" id="{137D7C21-8070-418F-91C1-38CFD3D3BFB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CF989-BF2C-41DA-BA24-78C68385E4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093814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="" xmlns:a16="http://schemas.microsoft.com/office/drawing/2014/main" id="{F04BB0B8-D828-4170-B741-67DA49DB41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="" xmlns:a16="http://schemas.microsoft.com/office/drawing/2014/main" id="{42EAE54F-C426-4E51-A96C-BF2857FF50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769CE-8A40-42C1-8195-0663047EAC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1222451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="" xmlns:a16="http://schemas.microsoft.com/office/drawing/2014/main" id="{D36DB2B1-9C7A-463D-A4E4-9FDA43A408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="" xmlns:a16="http://schemas.microsoft.com/office/drawing/2014/main" id="{079A31C8-6631-4A7F-B4F3-B7EF42FC54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F3399-43DB-4D00-837D-8319E3BB33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6319294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25239A47-7DA0-4FDD-9A4D-701226F401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66AADCF7-484B-4D83-A40D-8881B0C472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901EC-97D8-4748-A135-D9E87114A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295019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291072EA-AD8A-474B-AE7F-EE3109CAC7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467D92CE-BF71-40F8-8DBE-E8AD2AC7BB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8314D-A68E-46F3-9982-741D8BF84F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7732080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="" xmlns:a16="http://schemas.microsoft.com/office/drawing/2014/main" id="{25EF91E9-E30A-4E29-8A3A-601DF181F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="" xmlns:a16="http://schemas.microsoft.com/office/drawing/2014/main" id="{A86E2EC9-F45F-4868-BB46-254492455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="" xmlns:a16="http://schemas.microsoft.com/office/drawing/2014/main" id="{206157A4-4087-4EA9-BFFA-C560D18C60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1A59E415-2247-4CCE-80F0-F1C022E71A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E2FB1802-4D0F-4107-B091-1421C6B36E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="" xmlns:a16="http://schemas.microsoft.com/office/drawing/2014/main" id="{12FC6637-E3B6-4946-B974-5036AB4EF4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7C709ED-1809-4508-81B1-66420EB31C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60912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=""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="" xmlns:a16="http://schemas.microsoft.com/office/drawing/2014/main" id="{34026986-6952-48D0-93DE-0A5D45FCF4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9EF5C-C746-4084-8A0D-12DD977AB7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34346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5A2742CB-113B-4EC7-AEA4-65C44D32492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54B3E3CE-A734-4ECC-A9B2-6C2E37A247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DB1E2-5C4D-43BA-9A27-498C489450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2394992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0C4CBF4C-7AA9-42D1-A152-33BCB2FBD0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2E03310A-0F0C-4502-B00B-913692A6DB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4BCAF-EC0F-4418-A74A-F854FA855E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5640689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="" xmlns:a16="http://schemas.microsoft.com/office/drawing/2014/main" id="{7DD9C446-35A7-4333-AC11-3823BEA1D0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="" xmlns:a16="http://schemas.microsoft.com/office/drawing/2014/main" id="{C0CA9589-32E6-493C-8F38-8CA6AD12012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11BA4-4ECA-40CD-88F7-6F1731725A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9929128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="" xmlns:a16="http://schemas.microsoft.com/office/drawing/2014/main" id="{AD1540CB-3BEC-419F-8AAE-5DBEFA024D0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="" xmlns:a16="http://schemas.microsoft.com/office/drawing/2014/main" id="{621099A1-88E8-4C36-A8DD-28A45DFCA6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42AA1-71E7-4692-95BA-C075EA0F3B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1977572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="" xmlns:a16="http://schemas.microsoft.com/office/drawing/2014/main" id="{FF4E392C-4E5D-4951-91CC-48C40A8781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="" xmlns:a16="http://schemas.microsoft.com/office/drawing/2014/main" id="{E9EAD829-6014-48DC-84C7-0BE0607E7FF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2FD97-4012-4256-BF19-5355C0446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8425582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="" xmlns:a16="http://schemas.microsoft.com/office/drawing/2014/main" id="{04BEFC0A-46C6-44DE-BF47-28D44E6C7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="" xmlns:a16="http://schemas.microsoft.com/office/drawing/2014/main" id="{932A6C0D-91F6-40FD-88E8-1C3DDCB8D4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7A91B-A9A9-4391-8F28-B2E590DD58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7777261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="" xmlns:a16="http://schemas.microsoft.com/office/drawing/2014/main" id="{8EC23308-AEEB-44EE-803E-EDD38D3E24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="" xmlns:a16="http://schemas.microsoft.com/office/drawing/2014/main" id="{9761A25F-F7C7-4E9B-84EA-AD7EDF9EC2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3CA87-2F3E-4462-AC7F-63534264B2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0110084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="" xmlns:a16="http://schemas.microsoft.com/office/drawing/2014/main" id="{73F02D08-D72E-4A5F-96DF-A249ED8AB1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="" xmlns:a16="http://schemas.microsoft.com/office/drawing/2014/main" id="{21A63210-7864-45A1-A393-F999C7DCF3A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CF878-12F1-49B7-82AD-C139EF52FB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8522417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755AFCBA-9BB6-46C3-8012-28507B216E5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2EB1A8B2-F0B2-4447-B1A9-D0FE95C08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50F2C-4517-486A-818B-FCF49E2AD6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2073086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1A0E6504-3B5B-4F5A-90B1-80BACDD446D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00EFBA7C-5D81-452B-B560-4E62E27E28E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E33D5-8EB6-4778-A128-C051EF5E59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459931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=""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="" xmlns:a16="http://schemas.microsoft.com/office/drawing/2014/main" id="{2BB9CE3F-0359-403B-8352-6E11FDE578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64830-CC28-4849-8159-ACD7D046E8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821984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="" xmlns:a16="http://schemas.microsoft.com/office/drawing/2014/main" id="{5FE02924-45E4-4918-B3FF-0E6F083B60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="" xmlns:a16="http://schemas.microsoft.com/office/drawing/2014/main" id="{42999D21-D060-4ECD-B7AA-F34F85C07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="" xmlns:a16="http://schemas.microsoft.com/office/drawing/2014/main" id="{20971E6D-01B7-4BE5-AAAD-05391CABBD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9D9E6-C28D-4F8C-A986-79B2143B8E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09744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51600EBE-B4B1-4995-BD15-BE0F82F74E6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F0DC8029-7ABF-4A58-A2A3-F35CAAF5B5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207CB-BDD6-488D-A331-B64B83D4EA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908853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004DDAF3-9579-47B7-B9A2-FC33744209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3FD3299B-E937-486A-9662-F14DF5A859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2879D-C080-47A0-A964-A97D252BA8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1282405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="" xmlns:a16="http://schemas.microsoft.com/office/drawing/2014/main" id="{8FB26F74-8F47-4420-A1AC-0C32AD401D4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="" xmlns:a16="http://schemas.microsoft.com/office/drawing/2014/main" id="{37DDFA1D-2D56-4966-959E-C688330707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ED47E-278E-4E7E-B460-614D702676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1110280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="" xmlns:a16="http://schemas.microsoft.com/office/drawing/2014/main" id="{DBEC1E06-769C-4EFA-B7D0-24C5AF43B6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="" xmlns:a16="http://schemas.microsoft.com/office/drawing/2014/main" id="{10C2394F-DD4D-4034-8B3A-33F62E82FAD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F72E9-663F-40D2-9E69-C73ABB695A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81509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="" xmlns:a16="http://schemas.microsoft.com/office/drawing/2014/main" id="{DD8AFF11-5DF3-4560-876D-1260AC1E381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="" xmlns:a16="http://schemas.microsoft.com/office/drawing/2014/main" id="{A4BB40DA-B67C-4E1D-9AC7-A70342B8A1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088F1-B3FE-40CE-B08D-FD7FDD1250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7430327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="" xmlns:a16="http://schemas.microsoft.com/office/drawing/2014/main" id="{4E12B0A5-89CC-43F0-ACC7-202BB1DCEEE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="" xmlns:a16="http://schemas.microsoft.com/office/drawing/2014/main" id="{B8300DFC-5EB2-411A-8306-31085C95C0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49767-4D97-4666-A73C-F52DFBBE03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905507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="" xmlns:a16="http://schemas.microsoft.com/office/drawing/2014/main" id="{7D37FC07-A6CA-4CC5-A004-03DEBE765F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="" xmlns:a16="http://schemas.microsoft.com/office/drawing/2014/main" id="{99FB6611-311F-4D4A-87D2-3EFF4492F3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B6BA9-94CE-490D-AE7E-16B1D500E1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2157887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="" xmlns:a16="http://schemas.microsoft.com/office/drawing/2014/main" id="{84568D17-F63F-4293-8371-DA6AEC04D1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="" xmlns:a16="http://schemas.microsoft.com/office/drawing/2014/main" id="{C074389A-25F3-467C-BADC-53877CE66D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81093-0685-4F42-AC6D-B237153519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8973631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ACA85752-F5FC-452C-BCA1-377DF87B9CE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F96E9542-04A0-4428-ADE3-0398352E90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50137-A22C-447C-899D-4C78771FF0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527122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=""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="" xmlns:a16="http://schemas.microsoft.com/office/drawing/2014/main" id="{E70F3C65-A142-41EB-A3AE-008CC70505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AE56-10B6-4E9B-AF09-C36EF1DA3F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206914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FC434729-4F74-4A56-AD48-D5604865665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C079280C-E432-4D50-AEFD-6BA2CCFEF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995E9-DAE5-447C-8A48-25403725AA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11767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647F8AE3-2497-4FC3-8986-6F23C22214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5E00BB40-D489-43E6-A666-3D654B6EA20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778E-6B36-4E62-B6BC-050BA521CD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8025151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="" xmlns:a16="http://schemas.microsoft.com/office/drawing/2014/main" id="{8BF136DB-BBD4-4C7B-A8A2-98A3516020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="" xmlns:a16="http://schemas.microsoft.com/office/drawing/2014/main" id="{AC4ED3E9-9A8F-4A8C-9B60-B7AB55EF2C7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="" xmlns:a16="http://schemas.microsoft.com/office/drawing/2014/main" id="{EB66E7C9-2BD3-4C65-8EB7-E45688FA398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62D1695-0483-4129-8DD6-FA26C955B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89584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8F0C09A6-627D-4021-B7B7-F79AC5CB312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4C31EB10-E920-4C85-8B95-3D0C4BE0A88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56B5F7F-5102-47D9-A828-613CB31D9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80041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694F944A-D680-4E84-8B16-2B25B39AE8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DF0C4DE2-683A-4AA2-9234-ADBD5B3E55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55D25A1-161A-468F-9D27-91E14E7EB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643901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="" xmlns:a16="http://schemas.microsoft.com/office/drawing/2014/main" id="{C7498BBC-ADAC-4076-97EB-07F5B53D7D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="" xmlns:a16="http://schemas.microsoft.com/office/drawing/2014/main" id="{6FEA0EE7-41F7-4169-A409-DC686D06269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B0F07FC-5D87-4D4C-B23A-012007440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62307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="" xmlns:a16="http://schemas.microsoft.com/office/drawing/2014/main" id="{861F31CA-30FD-420A-9FAD-225B947B09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="" xmlns:a16="http://schemas.microsoft.com/office/drawing/2014/main" id="{90BCD6CB-3E50-4A94-8A94-B977869A1B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34F206CC-0712-4007-B62A-DD0BE2FB4F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32618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="" xmlns:a16="http://schemas.microsoft.com/office/drawing/2014/main" id="{3DEE6607-2E52-46E1-B05B-EF5E8925C4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="" xmlns:a16="http://schemas.microsoft.com/office/drawing/2014/main" id="{41712796-5DF8-4D8B-BBB0-C73B34063A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60F2A62-5BE9-4C28-89D6-67DBC6CD4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89407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="" xmlns:a16="http://schemas.microsoft.com/office/drawing/2014/main" id="{EC4511D9-98FB-49BC-AC1D-042C9E34C2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="" xmlns:a16="http://schemas.microsoft.com/office/drawing/2014/main" id="{1ED43D1F-5203-42C8-A7C0-CB64D5178BC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FC495686-C1C6-4A83-9844-3025D2A0D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64055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="" xmlns:a16="http://schemas.microsoft.com/office/drawing/2014/main" id="{251814E5-9FF2-42D0-B39F-B9862FCDD6F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="" xmlns:a16="http://schemas.microsoft.com/office/drawing/2014/main" id="{786FE0CD-7445-41D9-8C1F-E71E1D34A1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F020C18-BA29-4579-862E-1E3D9EB8B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2978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=""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="" xmlns:a16="http://schemas.microsoft.com/office/drawing/2014/main" id="{700DE9B3-D11D-490F-B930-15FDED4C7D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E1721-0AB3-4070-A572-4A260012E1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5644032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="" xmlns:a16="http://schemas.microsoft.com/office/drawing/2014/main" id="{A591113D-84DC-423A-B8E0-B4C9264DAAC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="" xmlns:a16="http://schemas.microsoft.com/office/drawing/2014/main" id="{A6ADEC53-FE79-44DD-B3E8-72201684CD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05F4F00-4AE8-48F6-A57A-7F70533D7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16198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E1E1E595-BC9D-4CC5-AD56-B5672E6A98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6BE2CAD7-C731-4750-8D10-140F75F7B6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AEEA200-7199-4F38-A59D-98F723B4CA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698177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A64BC054-B0A2-4F18-8943-6DC3544EC85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19BDF1D5-5A68-46DC-96F7-CF99B25299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F037E4D-B80D-4EA9-829E-176A18FBD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14297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BA839CD2-89E2-4B17-811B-DDAC9A1F751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C9AB8F82-5092-4CE8-A219-17FEEB113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7E99458-247C-4297-A747-B759FA052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23293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="" xmlns:a16="http://schemas.microsoft.com/office/drawing/2014/main" id="{AD78F4E3-BB1B-4BCD-8DA2-5440DC599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="" xmlns:a16="http://schemas.microsoft.com/office/drawing/2014/main" id="{1E64F9C0-E1F3-433F-87BE-95DA61AF9D1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="" xmlns:a16="http://schemas.microsoft.com/office/drawing/2014/main" id="{D3C5BFEE-0C45-407B-A760-2FD61EF7902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8B7940BC-C605-4C65-8D8C-287E9EB829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68933335-BAE0-452F-B340-F0DCCCFCEF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="" xmlns:a16="http://schemas.microsoft.com/office/drawing/2014/main" id="{BCABCEDE-15B1-409A-9163-85E6F2AA30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A50C7A2-41DA-4020-899D-213E6DB6D8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3455293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4106473D-3728-4354-8846-80EF46DF8C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164B75E9-312D-4294-8225-D7DA4BA74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0966882-3CDB-42A2-80DB-64BAFA522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930524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="" xmlns:a16="http://schemas.microsoft.com/office/drawing/2014/main" id="{B2EDCEEE-74A9-4FF2-9FFD-45B2895C13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="" xmlns:a16="http://schemas.microsoft.com/office/drawing/2014/main" id="{01F71686-462E-4D6A-9C36-CDF8D349A6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0F1FB1F-B896-4AA6-A031-40DEF3A14E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913001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="" xmlns:a16="http://schemas.microsoft.com/office/drawing/2014/main" id="{E492A5E8-A078-44A8-8769-DB86362E20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="" xmlns:a16="http://schemas.microsoft.com/office/drawing/2014/main" id="{7E72FB99-3AD6-42A1-B01A-D145D691047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5B05BB8-97F4-4B45-89D5-475C00F499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3875253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="" xmlns:a16="http://schemas.microsoft.com/office/drawing/2014/main" id="{E957A6FD-433A-4F54-B555-E68AA2C49CB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="" xmlns:a16="http://schemas.microsoft.com/office/drawing/2014/main" id="{40905DF1-2118-4603-B279-E2814E53D0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68795AF-2E9F-435B-9508-B4298DE64A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35111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="" xmlns:a16="http://schemas.microsoft.com/office/drawing/2014/main" id="{FD10F82B-2100-4E2A-B2B8-E7555FA45F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="" xmlns:a16="http://schemas.microsoft.com/office/drawing/2014/main" id="{A5D288AE-1632-46CB-A9A1-584750AF498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A2ABA08-E852-421F-86CC-6AF6F2C217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631622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=""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=""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=""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="" xmlns:a16="http://schemas.microsoft.com/office/drawing/2014/main" id="{57C535B2-C077-3C46-A187-4CBEF0169A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A1792FE-B979-4B8F-8C52-F1BB9B0ADA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=""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=""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59" r:id="rId2"/>
    <p:sldLayoutId id="2147485260" r:id="rId3"/>
    <p:sldLayoutId id="2147485261" r:id="rId4"/>
    <p:sldLayoutId id="2147485262" r:id="rId5"/>
    <p:sldLayoutId id="2147485263" r:id="rId6"/>
    <p:sldLayoutId id="2147485264" r:id="rId7"/>
    <p:sldLayoutId id="2147485265" r:id="rId8"/>
    <p:sldLayoutId id="2147485266" r:id="rId9"/>
    <p:sldLayoutId id="2147485267" r:id="rId10"/>
    <p:sldLayoutId id="2147485268" r:id="rId11"/>
    <p:sldLayoutId id="214748526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>
            <a:extLst>
              <a:ext uri="{FF2B5EF4-FFF2-40B4-BE49-F238E27FC236}">
                <a16:creationId xmlns="" xmlns:a16="http://schemas.microsoft.com/office/drawing/2014/main" id="{4100DFBF-1FEE-4ACB-900C-42CD990BE5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1027">
            <a:extLst>
              <a:ext uri="{FF2B5EF4-FFF2-40B4-BE49-F238E27FC236}">
                <a16:creationId xmlns="" xmlns:a16="http://schemas.microsoft.com/office/drawing/2014/main" id="{7B86C5D9-AB13-4DED-A44A-D17CB1C1FD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="" xmlns:a16="http://schemas.microsoft.com/office/drawing/2014/main" id="{D84474C4-284F-9440-A98C-FA4AB90F76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="" xmlns:a16="http://schemas.microsoft.com/office/drawing/2014/main" id="{653E7E89-9F9B-F740-A030-C38912ADA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6A6BA0A0-A7BE-4DC4-A1D2-67560873BD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54" name="Line 1032">
            <a:extLst>
              <a:ext uri="{FF2B5EF4-FFF2-40B4-BE49-F238E27FC236}">
                <a16:creationId xmlns="" xmlns:a16="http://schemas.microsoft.com/office/drawing/2014/main" id="{B2BA4185-DAF2-4408-906B-C503302DE47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Line 1033">
            <a:extLst>
              <a:ext uri="{FF2B5EF4-FFF2-40B4-BE49-F238E27FC236}">
                <a16:creationId xmlns="" xmlns:a16="http://schemas.microsoft.com/office/drawing/2014/main" id="{BFB13A2A-7836-4554-BA73-7213A39EA28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56" name="Picture 7" descr="safari.png">
            <a:extLst>
              <a:ext uri="{FF2B5EF4-FFF2-40B4-BE49-F238E27FC236}">
                <a16:creationId xmlns="" xmlns:a16="http://schemas.microsoft.com/office/drawing/2014/main" id="{1177FD16-61A1-4390-9ECA-67D35227FBA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270" r:id="rId2"/>
    <p:sldLayoutId id="2147485271" r:id="rId3"/>
    <p:sldLayoutId id="2147485272" r:id="rId4"/>
    <p:sldLayoutId id="2147485273" r:id="rId5"/>
    <p:sldLayoutId id="2147485274" r:id="rId6"/>
    <p:sldLayoutId id="2147485275" r:id="rId7"/>
    <p:sldLayoutId id="2147485276" r:id="rId8"/>
    <p:sldLayoutId id="2147485277" r:id="rId9"/>
    <p:sldLayoutId id="2147485278" r:id="rId10"/>
    <p:sldLayoutId id="2147485279" r:id="rId11"/>
    <p:sldLayoutId id="214748528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>
            <a:extLst>
              <a:ext uri="{FF2B5EF4-FFF2-40B4-BE49-F238E27FC236}">
                <a16:creationId xmlns="" xmlns:a16="http://schemas.microsoft.com/office/drawing/2014/main" id="{3EB3CCA9-DE02-4298-9823-5ABE043EE3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1027">
            <a:extLst>
              <a:ext uri="{FF2B5EF4-FFF2-40B4-BE49-F238E27FC236}">
                <a16:creationId xmlns="" xmlns:a16="http://schemas.microsoft.com/office/drawing/2014/main" id="{7843735E-8BE8-4A0B-BA5D-12E78F979E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="" xmlns:a16="http://schemas.microsoft.com/office/drawing/2014/main" id="{28E151CC-0722-8047-AC30-EFEB1C30778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="" xmlns:a16="http://schemas.microsoft.com/office/drawing/2014/main" id="{C1391C51-FF32-6F4E-84BB-E2AE1EDBB8E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C231C648-D07C-42D2-B69E-8CA0556C8B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078" name="Line 1032">
            <a:extLst>
              <a:ext uri="{FF2B5EF4-FFF2-40B4-BE49-F238E27FC236}">
                <a16:creationId xmlns="" xmlns:a16="http://schemas.microsoft.com/office/drawing/2014/main" id="{2FF49D95-C895-408B-90A6-421648BD6D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9" name="Line 1033">
            <a:extLst>
              <a:ext uri="{FF2B5EF4-FFF2-40B4-BE49-F238E27FC236}">
                <a16:creationId xmlns="" xmlns:a16="http://schemas.microsoft.com/office/drawing/2014/main" id="{2A7EEB6C-C570-4EC8-ABCA-79B198B6759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80" name="Picture 7" descr="safari.png">
            <a:extLst>
              <a:ext uri="{FF2B5EF4-FFF2-40B4-BE49-F238E27FC236}">
                <a16:creationId xmlns="" xmlns:a16="http://schemas.microsoft.com/office/drawing/2014/main" id="{437A3DA1-3F62-41BE-8C6C-21BC99EDB3F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4" r:id="rId1"/>
    <p:sldLayoutId id="2147485305" r:id="rId2"/>
    <p:sldLayoutId id="2147485306" r:id="rId3"/>
    <p:sldLayoutId id="2147485307" r:id="rId4"/>
    <p:sldLayoutId id="2147485308" r:id="rId5"/>
    <p:sldLayoutId id="2147485309" r:id="rId6"/>
    <p:sldLayoutId id="2147485310" r:id="rId7"/>
    <p:sldLayoutId id="2147485311" r:id="rId8"/>
    <p:sldLayoutId id="2147485312" r:id="rId9"/>
    <p:sldLayoutId id="2147485313" r:id="rId10"/>
    <p:sldLayoutId id="2147485314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27AF2CEC-AA56-0D48-A242-620685F7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099" name="Text Placeholder 2">
            <a:extLst>
              <a:ext uri="{FF2B5EF4-FFF2-40B4-BE49-F238E27FC236}">
                <a16:creationId xmlns="" xmlns:a16="http://schemas.microsoft.com/office/drawing/2014/main" id="{564BA31B-F592-40D0-9695-2DC717A171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6F6D783-1CAB-2848-BBBF-4603BEC920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D4C21CA-49F7-4586-828F-D30C67F38387}" type="datetime1">
              <a:rPr lang="en-US" altLang="en-US"/>
              <a:pPr>
                <a:defRPr/>
              </a:pPr>
              <a:t>3/26/2019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E410F0C-FBDB-4547-9CEF-3417F15B4B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93930EBA-A110-5943-A601-3E892D3E6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963F65D-9E5F-4F18-AE71-B5B875BABC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5" r:id="rId1"/>
    <p:sldLayoutId id="2147485316" r:id="rId2"/>
    <p:sldLayoutId id="2147485317" r:id="rId3"/>
    <p:sldLayoutId id="2147485318" r:id="rId4"/>
    <p:sldLayoutId id="2147485319" r:id="rId5"/>
    <p:sldLayoutId id="2147485320" r:id="rId6"/>
    <p:sldLayoutId id="2147485321" r:id="rId7"/>
    <p:sldLayoutId id="2147485322" r:id="rId8"/>
    <p:sldLayoutId id="2147485323" r:id="rId9"/>
    <p:sldLayoutId id="2147485324" r:id="rId10"/>
    <p:sldLayoutId id="2147485325" r:id="rId11"/>
    <p:sldLayoutId id="2147485326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>
            <a:extLst>
              <a:ext uri="{FF2B5EF4-FFF2-40B4-BE49-F238E27FC236}">
                <a16:creationId xmlns="" xmlns:a16="http://schemas.microsoft.com/office/drawing/2014/main" id="{54BA50E1-14E1-4ADE-AAC9-7F3698295C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>
            <a:extLst>
              <a:ext uri="{FF2B5EF4-FFF2-40B4-BE49-F238E27FC236}">
                <a16:creationId xmlns="" xmlns:a16="http://schemas.microsoft.com/office/drawing/2014/main" id="{CB0994A3-5B18-4DB8-9AFB-DA100C5E9A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="" xmlns:a16="http://schemas.microsoft.com/office/drawing/2014/main" id="{DA5DE035-3F58-8243-BB65-70E157F4F73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="" xmlns:a16="http://schemas.microsoft.com/office/drawing/2014/main" id="{52C86960-30F1-004A-BE4E-C032E351B4F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D7AACF20-2BB0-43F0-8EB3-81A9602232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126" name="Line 1032">
            <a:extLst>
              <a:ext uri="{FF2B5EF4-FFF2-40B4-BE49-F238E27FC236}">
                <a16:creationId xmlns="" xmlns:a16="http://schemas.microsoft.com/office/drawing/2014/main" id="{4CC4B3CC-D27E-4F3F-83CE-E8AC24C8B5A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1033">
            <a:extLst>
              <a:ext uri="{FF2B5EF4-FFF2-40B4-BE49-F238E27FC236}">
                <a16:creationId xmlns="" xmlns:a16="http://schemas.microsoft.com/office/drawing/2014/main" id="{10317469-0D48-4B25-B493-B9177B81D58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28" name="Picture 7" descr="safari.png">
            <a:extLst>
              <a:ext uri="{FF2B5EF4-FFF2-40B4-BE49-F238E27FC236}">
                <a16:creationId xmlns="" xmlns:a16="http://schemas.microsoft.com/office/drawing/2014/main" id="{E5640C5E-13C3-499F-92F4-4F4EF2CDC2F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7" r:id="rId1"/>
    <p:sldLayoutId id="2147485328" r:id="rId2"/>
    <p:sldLayoutId id="2147485329" r:id="rId3"/>
    <p:sldLayoutId id="2147485330" r:id="rId4"/>
    <p:sldLayoutId id="2147485331" r:id="rId5"/>
    <p:sldLayoutId id="2147485332" r:id="rId6"/>
    <p:sldLayoutId id="2147485333" r:id="rId7"/>
    <p:sldLayoutId id="2147485334" r:id="rId8"/>
    <p:sldLayoutId id="2147485335" r:id="rId9"/>
    <p:sldLayoutId id="2147485336" r:id="rId10"/>
    <p:sldLayoutId id="214748533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>
            <a:extLst>
              <a:ext uri="{FF2B5EF4-FFF2-40B4-BE49-F238E27FC236}">
                <a16:creationId xmlns="" xmlns:a16="http://schemas.microsoft.com/office/drawing/2014/main" id="{96444F7C-8637-4AFF-93A3-9424EB8399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147" name="Rectangle 1027">
            <a:extLst>
              <a:ext uri="{FF2B5EF4-FFF2-40B4-BE49-F238E27FC236}">
                <a16:creationId xmlns="" xmlns:a16="http://schemas.microsoft.com/office/drawing/2014/main" id="{67980B73-EE9A-4A9F-A849-418ED9E55E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="" xmlns:a16="http://schemas.microsoft.com/office/drawing/2014/main" id="{26E53ED3-032D-470A-BD44-ACED28E1934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="" xmlns:a16="http://schemas.microsoft.com/office/drawing/2014/main" id="{6966DFEA-5D22-44B2-B53B-A1C2D1661E9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F302963B-25EB-4E7C-B605-0E5AF7B707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150" name="Line 1032">
            <a:extLst>
              <a:ext uri="{FF2B5EF4-FFF2-40B4-BE49-F238E27FC236}">
                <a16:creationId xmlns="" xmlns:a16="http://schemas.microsoft.com/office/drawing/2014/main" id="{AC040637-2FFA-4304-8DA4-B9D72CA8F86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1" name="Line 1033">
            <a:extLst>
              <a:ext uri="{FF2B5EF4-FFF2-40B4-BE49-F238E27FC236}">
                <a16:creationId xmlns="" xmlns:a16="http://schemas.microsoft.com/office/drawing/2014/main" id="{81FC570F-A149-4E1A-AA82-D217FBF1C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52" name="Picture 7" descr="safari.png">
            <a:extLst>
              <a:ext uri="{FF2B5EF4-FFF2-40B4-BE49-F238E27FC236}">
                <a16:creationId xmlns="" xmlns:a16="http://schemas.microsoft.com/office/drawing/2014/main" id="{6E2B3123-9827-4451-9178-8156A69DE56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281" r:id="rId2"/>
    <p:sldLayoutId id="2147485282" r:id="rId3"/>
    <p:sldLayoutId id="2147485283" r:id="rId4"/>
    <p:sldLayoutId id="2147485284" r:id="rId5"/>
    <p:sldLayoutId id="2147485285" r:id="rId6"/>
    <p:sldLayoutId id="2147485286" r:id="rId7"/>
    <p:sldLayoutId id="2147485287" r:id="rId8"/>
    <p:sldLayoutId id="2147485288" r:id="rId9"/>
    <p:sldLayoutId id="2147485289" r:id="rId10"/>
    <p:sldLayoutId id="214748529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>
            <a:extLst>
              <a:ext uri="{FF2B5EF4-FFF2-40B4-BE49-F238E27FC236}">
                <a16:creationId xmlns="" xmlns:a16="http://schemas.microsoft.com/office/drawing/2014/main" id="{7029A965-6F92-4DE5-A16C-05444315EC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1" name="Rectangle 1027">
            <a:extLst>
              <a:ext uri="{FF2B5EF4-FFF2-40B4-BE49-F238E27FC236}">
                <a16:creationId xmlns="" xmlns:a16="http://schemas.microsoft.com/office/drawing/2014/main" id="{105198BF-99FE-4964-ACB3-C00D597694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="" xmlns:a16="http://schemas.microsoft.com/office/drawing/2014/main" id="{E005010D-8881-E842-9FB3-66D00624A68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="" xmlns:a16="http://schemas.microsoft.com/office/drawing/2014/main" id="{8CB5A692-781F-D848-941D-83CEF49989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FE54C3F5-0C1E-4BDC-A0AC-E439EB1AD0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174" name="Line 1032">
            <a:extLst>
              <a:ext uri="{FF2B5EF4-FFF2-40B4-BE49-F238E27FC236}">
                <a16:creationId xmlns="" xmlns:a16="http://schemas.microsoft.com/office/drawing/2014/main" id="{E2BFC794-71A9-48BD-BA5A-18DA6BD5BBC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Line 1033">
            <a:extLst>
              <a:ext uri="{FF2B5EF4-FFF2-40B4-BE49-F238E27FC236}">
                <a16:creationId xmlns="" xmlns:a16="http://schemas.microsoft.com/office/drawing/2014/main" id="{D2AC6302-A9F5-4B7F-906E-5FD18FEDC22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176" name="Picture 7" descr="safari.png">
            <a:extLst>
              <a:ext uri="{FF2B5EF4-FFF2-40B4-BE49-F238E27FC236}">
                <a16:creationId xmlns="" xmlns:a16="http://schemas.microsoft.com/office/drawing/2014/main" id="{3935C3FA-A79C-4534-AEE8-B07400F5633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9" r:id="rId1"/>
    <p:sldLayoutId id="2147485291" r:id="rId2"/>
    <p:sldLayoutId id="2147485292" r:id="rId3"/>
    <p:sldLayoutId id="2147485293" r:id="rId4"/>
    <p:sldLayoutId id="2147485294" r:id="rId5"/>
    <p:sldLayoutId id="2147485295" r:id="rId6"/>
    <p:sldLayoutId id="2147485296" r:id="rId7"/>
    <p:sldLayoutId id="2147485297" r:id="rId8"/>
    <p:sldLayoutId id="2147485298" r:id="rId9"/>
    <p:sldLayoutId id="2147485299" r:id="rId10"/>
    <p:sldLayoutId id="2147485300" r:id="rId11"/>
    <p:sldLayoutId id="214748530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>
            <a:extLst>
              <a:ext uri="{FF2B5EF4-FFF2-40B4-BE49-F238E27FC236}">
                <a16:creationId xmlns="" xmlns:a16="http://schemas.microsoft.com/office/drawing/2014/main" id="{EA7F96CD-2456-4B5B-B0C5-B6433E8302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195" name="Rectangle 1027">
            <a:extLst>
              <a:ext uri="{FF2B5EF4-FFF2-40B4-BE49-F238E27FC236}">
                <a16:creationId xmlns="" xmlns:a16="http://schemas.microsoft.com/office/drawing/2014/main" id="{87FFF0CD-53E2-464E-B018-B5E90D10F1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="" xmlns:a16="http://schemas.microsoft.com/office/drawing/2014/main" id="{F20F2A39-3FF8-496B-8D97-BF5A25536A4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="" xmlns:a16="http://schemas.microsoft.com/office/drawing/2014/main" id="{0E071B09-EF95-467A-8D0F-FA93AF6FCA6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C851046-22F8-440A-A742-9129E284A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1032">
            <a:extLst>
              <a:ext uri="{FF2B5EF4-FFF2-40B4-BE49-F238E27FC236}">
                <a16:creationId xmlns="" xmlns:a16="http://schemas.microsoft.com/office/drawing/2014/main" id="{5243BCDF-D41C-4800-9DD8-3681926CD3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Line 1033">
            <a:extLst>
              <a:ext uri="{FF2B5EF4-FFF2-40B4-BE49-F238E27FC236}">
                <a16:creationId xmlns="" xmlns:a16="http://schemas.microsoft.com/office/drawing/2014/main" id="{F0999D6A-4004-4EAD-A74C-472128F0A30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200" name="Picture 7" descr="safari.png">
            <a:extLst>
              <a:ext uri="{FF2B5EF4-FFF2-40B4-BE49-F238E27FC236}">
                <a16:creationId xmlns="" xmlns:a16="http://schemas.microsoft.com/office/drawing/2014/main" id="{02708E13-B542-42BC-B140-B5A5293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0" r:id="rId1"/>
    <p:sldLayoutId id="2147485341" r:id="rId2"/>
    <p:sldLayoutId id="2147485342" r:id="rId3"/>
    <p:sldLayoutId id="2147485343" r:id="rId4"/>
    <p:sldLayoutId id="2147485344" r:id="rId5"/>
    <p:sldLayoutId id="2147485345" r:id="rId6"/>
    <p:sldLayoutId id="2147485346" r:id="rId7"/>
    <p:sldLayoutId id="2147485347" r:id="rId8"/>
    <p:sldLayoutId id="2147485348" r:id="rId9"/>
    <p:sldLayoutId id="2147485349" r:id="rId10"/>
    <p:sldLayoutId id="2147485350" r:id="rId11"/>
    <p:sldLayoutId id="214748535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>
            <a:extLst>
              <a:ext uri="{FF2B5EF4-FFF2-40B4-BE49-F238E27FC236}">
                <a16:creationId xmlns="" xmlns:a16="http://schemas.microsoft.com/office/drawing/2014/main" id="{5237522D-A013-4C83-8858-E3061A8068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9219" name="Rectangle 1027">
            <a:extLst>
              <a:ext uri="{FF2B5EF4-FFF2-40B4-BE49-F238E27FC236}">
                <a16:creationId xmlns="" xmlns:a16="http://schemas.microsoft.com/office/drawing/2014/main" id="{2E1EA031-DE89-40FD-8D41-F24848FAF8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=""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=""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3CED0AF-882B-49C0-9CD0-A38ECCA8EB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222" name="Line 1032">
            <a:extLst>
              <a:ext uri="{FF2B5EF4-FFF2-40B4-BE49-F238E27FC236}">
                <a16:creationId xmlns="" xmlns:a16="http://schemas.microsoft.com/office/drawing/2014/main" id="{07879019-893F-4294-A9E1-515B7A9EDC0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3" name="Line 1033">
            <a:extLst>
              <a:ext uri="{FF2B5EF4-FFF2-40B4-BE49-F238E27FC236}">
                <a16:creationId xmlns="" xmlns:a16="http://schemas.microsoft.com/office/drawing/2014/main" id="{A64C619D-1877-4E76-ACF2-89217F88DE6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52" r:id="rId1"/>
    <p:sldLayoutId id="2147485353" r:id="rId2"/>
    <p:sldLayoutId id="2147485354" r:id="rId3"/>
    <p:sldLayoutId id="2147485355" r:id="rId4"/>
    <p:sldLayoutId id="2147485356" r:id="rId5"/>
    <p:sldLayoutId id="2147485357" r:id="rId6"/>
    <p:sldLayoutId id="2147485358" r:id="rId7"/>
    <p:sldLayoutId id="2147485359" r:id="rId8"/>
    <p:sldLayoutId id="2147485360" r:id="rId9"/>
    <p:sldLayoutId id="2147485361" r:id="rId10"/>
    <p:sldLayoutId id="214748536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safari.ethz.ch/digitaltechnik/spring2019/lib/exe/fetch.php?media=onur-digitaldesign-2019-lecture7.1-sequential-logic-ii-afterlecture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>
            <a:extLst>
              <a:ext uri="{FF2B5EF4-FFF2-40B4-BE49-F238E27FC236}">
                <a16:creationId xmlns="" xmlns:a16="http://schemas.microsoft.com/office/drawing/2014/main" id="{AD3C135E-83CF-47B9-8E90-1C1D4EAAA9B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641350"/>
            <a:ext cx="8428037" cy="1720850"/>
          </a:xfrm>
        </p:spPr>
        <p:txBody>
          <a:bodyPr/>
          <a:lstStyle/>
          <a:p>
            <a:pPr algn="ctr" eaLnBrk="1" hangingPunct="1"/>
            <a:r>
              <a:rPr lang="en-US" altLang="en-US" dirty="0">
                <a:ea typeface="ＭＳ Ｐゴシック" panose="020B0600070205080204" pitchFamily="34" charset="-128"/>
              </a:rPr>
              <a:t/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r>
              <a:rPr lang="en-US" altLang="en-US" dirty="0">
                <a:ea typeface="ＭＳ Ｐゴシック" panose="020B0600070205080204" pitchFamily="34" charset="-128"/>
              </a:rPr>
              <a:t/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000" dirty="0">
                <a:ea typeface="ＭＳ Ｐゴシック" panose="020B0600070205080204" pitchFamily="34" charset="-128"/>
              </a:rPr>
              <a:t>Lab 4 Supplement:</a:t>
            </a:r>
            <a:br>
              <a:rPr lang="en-US" altLang="en-US" sz="4000" dirty="0">
                <a:ea typeface="ＭＳ Ｐゴシック" panose="020B0600070205080204" pitchFamily="34" charset="-128"/>
              </a:rPr>
            </a:br>
            <a:r>
              <a:rPr lang="en-US" dirty="0"/>
              <a:t>Finite State Machines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73731" name="Rectangle 5">
            <a:extLst>
              <a:ext uri="{FF2B5EF4-FFF2-40B4-BE49-F238E27FC236}">
                <a16:creationId xmlns="" xmlns:a16="http://schemas.microsoft.com/office/drawing/2014/main" id="{9FF4A46F-B8D8-4198-9BB3-D890E56D44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26 March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0DD732D-81B4-43B0-9A64-9E42EA5AE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</a:t>
            </a:r>
            <a:r>
              <a:rPr lang="en-US" dirty="0" smtClean="0"/>
              <a:t>4: </a:t>
            </a:r>
            <a:r>
              <a:rPr lang="en-US" dirty="0"/>
              <a:t>Implementing the Clock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2880D87-F71A-4E47-BFF1-693CC5A7BA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The problem of using push-</a:t>
            </a:r>
            <a:r>
              <a:rPr lang="en-US" dirty="0" err="1">
                <a:solidFill>
                  <a:srgbClr val="0000FF"/>
                </a:solidFill>
              </a:rPr>
              <a:t>bottons</a:t>
            </a:r>
            <a:r>
              <a:rPr lang="en-US" dirty="0">
                <a:solidFill>
                  <a:srgbClr val="0000FF"/>
                </a:solidFill>
              </a:rPr>
              <a:t> as clock: </a:t>
            </a:r>
          </a:p>
          <a:p>
            <a:pPr lvl="1"/>
            <a:r>
              <a:rPr lang="en-US" dirty="0"/>
              <a:t>Compared to the speed of the FPGA the change in a push button is very </a:t>
            </a:r>
            <a:r>
              <a:rPr lang="en-US" dirty="0" err="1"/>
              <a:t>very</a:t>
            </a:r>
            <a:r>
              <a:rPr lang="en-US" dirty="0"/>
              <a:t> slow </a:t>
            </a:r>
            <a:r>
              <a:rPr lang="en-US" dirty="0">
                <a:solidFill>
                  <a:srgbClr val="FF0000"/>
                </a:solidFill>
              </a:rPr>
              <a:t>(1million x)</a:t>
            </a:r>
          </a:p>
          <a:p>
            <a:pPr marL="344487" lvl="1" indent="0">
              <a:buNone/>
            </a:pPr>
            <a:endParaRPr lang="en-US" dirty="0"/>
          </a:p>
          <a:p>
            <a:pPr lvl="1"/>
            <a:r>
              <a:rPr lang="en-US" dirty="0"/>
              <a:t>During the slow transition, the FPGA will see many fast occurring transitions and would interpret each of them as a clock edge. </a:t>
            </a:r>
            <a:r>
              <a:rPr lang="en-US" dirty="0">
                <a:solidFill>
                  <a:srgbClr val="FF0000"/>
                </a:solidFill>
              </a:rPr>
              <a:t>(Bouncing)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65B24F9-0D82-4403-9294-FBDFB281836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pic>
        <p:nvPicPr>
          <p:cNvPr id="5122" name="Picture 2">
            <a:extLst>
              <a:ext uri="{FF2B5EF4-FFF2-40B4-BE49-F238E27FC236}">
                <a16:creationId xmlns="" xmlns:a16="http://schemas.microsoft.com/office/drawing/2014/main" id="{7076D414-4FB3-4269-A23B-763373078C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712" y="3854208"/>
            <a:ext cx="3254375" cy="24320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391798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CDC78E5-B5F1-4FCF-9629-806CD0FDE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</a:t>
            </a:r>
            <a:r>
              <a:rPr lang="en-US" dirty="0" smtClean="0"/>
              <a:t>4: </a:t>
            </a:r>
            <a:r>
              <a:rPr lang="en-US" dirty="0"/>
              <a:t>Implementing the Clock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BBD46B5-B315-45FB-B9DF-C58121B99A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CLK100Mhz (W5): </a:t>
            </a:r>
            <a:r>
              <a:rPr lang="en-US" dirty="0"/>
              <a:t>Your board contains a 100Mhz crystal oscillator circuit.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Problem: </a:t>
            </a:r>
            <a:r>
              <a:rPr lang="en-US" dirty="0"/>
              <a:t>The clock is too fast.</a:t>
            </a:r>
          </a:p>
          <a:p>
            <a:r>
              <a:rPr lang="en-US" dirty="0">
                <a:solidFill>
                  <a:srgbClr val="00B050"/>
                </a:solidFill>
              </a:rPr>
              <a:t> Solution: </a:t>
            </a:r>
            <a:r>
              <a:rPr lang="en-US" dirty="0"/>
              <a:t>A clock divider: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95A9563-45FD-4A11-BB2D-93B6CE7A6C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52FB5776-C703-494B-918F-DFE64D5FBB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076" y="3429000"/>
            <a:ext cx="7667848" cy="27622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4DF8C32B-D9A0-4F78-8B75-3E8E2FD87F95}"/>
              </a:ext>
            </a:extLst>
          </p:cNvPr>
          <p:cNvSpPr/>
          <p:nvPr/>
        </p:nvSpPr>
        <p:spPr bwMode="auto">
          <a:xfrm>
            <a:off x="738076" y="4648200"/>
            <a:ext cx="4367324" cy="1295400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686603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3F8F623-9CF8-44A7-A670-C314CEE5E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4: Defining the Constraints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FF7273C-BE1A-4539-B7C9-C37CEEC2DE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Buttons for control</a:t>
            </a:r>
          </a:p>
          <a:p>
            <a:endParaRPr lang="en-US" dirty="0"/>
          </a:p>
          <a:p>
            <a:r>
              <a:rPr lang="en-US" dirty="0"/>
              <a:t>LEDs for output lights</a:t>
            </a:r>
          </a:p>
          <a:p>
            <a:endParaRPr lang="en-US" dirty="0"/>
          </a:p>
          <a:p>
            <a:r>
              <a:rPr lang="en-US" dirty="0"/>
              <a:t>Connections for clock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A4C1BB8-187F-44E9-8B6C-3574E9BFE45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833420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=""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Last Words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altLang="en-US" sz="2200" dirty="0">
                <a:ea typeface="ＭＳ Ｐゴシック" panose="020B0600070205080204" pitchFamily="34" charset="-128"/>
              </a:rPr>
              <a:t>In Lab 4, you will</a:t>
            </a:r>
            <a:r>
              <a:rPr lang="en-US" altLang="en-US" sz="22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</a:t>
            </a:r>
            <a:r>
              <a:rPr lang="en-US" sz="2200" dirty="0">
                <a:solidFill>
                  <a:srgbClr val="0000FF"/>
                </a:solidFill>
              </a:rPr>
              <a:t>implement a finite state machine using Verilog.</a:t>
            </a:r>
          </a:p>
          <a:p>
            <a:pPr marL="0" indent="0">
              <a:lnSpc>
                <a:spcPct val="200000"/>
              </a:lnSpc>
              <a:buNone/>
            </a:pPr>
            <a:endParaRPr lang="en-US" sz="2200" dirty="0">
              <a:solidFill>
                <a:srgbClr val="0000FF"/>
              </a:solidFill>
            </a:endParaRPr>
          </a:p>
          <a:p>
            <a:r>
              <a:rPr lang="en-US" sz="2200" dirty="0"/>
              <a:t>Design and implement a simple circuit that emulates the blinking lights of a Ford Thunderbird.</a:t>
            </a:r>
          </a:p>
          <a:p>
            <a:endParaRPr lang="en-US" sz="2200" dirty="0"/>
          </a:p>
          <a:p>
            <a:pPr lvl="0"/>
            <a:r>
              <a:rPr lang="en-US" sz="2200" dirty="0"/>
              <a:t>Understand how the </a:t>
            </a:r>
            <a:r>
              <a:rPr lang="en-US" sz="2200" dirty="0">
                <a:solidFill>
                  <a:srgbClr val="00B0F0"/>
                </a:solidFill>
              </a:rPr>
              <a:t>clock signal is derived in the FPGA board</a:t>
            </a:r>
            <a:r>
              <a:rPr lang="en-US" sz="2200" dirty="0"/>
              <a:t>.</a:t>
            </a:r>
          </a:p>
          <a:p>
            <a:pPr lvl="0"/>
            <a:endParaRPr lang="en-US" sz="2200" dirty="0"/>
          </a:p>
          <a:p>
            <a:pPr lvl="0"/>
            <a:r>
              <a:rPr lang="en-US" sz="2200" dirty="0">
                <a:solidFill>
                  <a:srgbClr val="FF0000"/>
                </a:solidFill>
              </a:rPr>
              <a:t>Write an FSM </a:t>
            </a:r>
            <a:r>
              <a:rPr lang="en-US" sz="2200" dirty="0"/>
              <a:t>that implements the Ford Thunderbird blinking sequence</a:t>
            </a:r>
            <a:r>
              <a:rPr lang="en-US" dirty="0"/>
              <a:t>. </a:t>
            </a:r>
          </a:p>
          <a:p>
            <a:pPr marL="0" lvl="0" indent="0">
              <a:buNone/>
            </a:pPr>
            <a:endParaRPr lang="en-US" dirty="0"/>
          </a:p>
          <a:p>
            <a:pPr lvl="0"/>
            <a:r>
              <a:rPr lang="en-US" sz="2200" dirty="0"/>
              <a:t>In the report, you will implement a </a:t>
            </a:r>
            <a:r>
              <a:rPr lang="en-US" sz="2200" dirty="0">
                <a:solidFill>
                  <a:srgbClr val="00B050"/>
                </a:solidFill>
              </a:rPr>
              <a:t>dimming function</a:t>
            </a:r>
            <a:r>
              <a:rPr lang="en-US" sz="2200" dirty="0"/>
              <a:t>, so that the lights are not only on and off, but can have intermediate levels</a:t>
            </a:r>
            <a:endParaRPr lang="en-US" altLang="en-US" sz="2200" dirty="0">
              <a:ea typeface="ＭＳ Ｐゴシック" panose="020B0600070205080204" pitchFamily="34" charset="-128"/>
            </a:endParaRPr>
          </a:p>
        </p:txBody>
      </p:sp>
      <p:sp>
        <p:nvSpPr>
          <p:cNvPr id="75780" name="Slide Number Placeholder 3">
            <a:extLst>
              <a:ext uri="{FF2B5EF4-FFF2-40B4-BE49-F238E27FC236}">
                <a16:creationId xmlns=""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13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743842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>
            <a:extLst>
              <a:ext uri="{FF2B5EF4-FFF2-40B4-BE49-F238E27FC236}">
                <a16:creationId xmlns="" xmlns:a16="http://schemas.microsoft.com/office/drawing/2014/main" id="{AD3C135E-83CF-47B9-8E90-1C1D4EAAA9B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641350"/>
            <a:ext cx="8428037" cy="1720850"/>
          </a:xfrm>
        </p:spPr>
        <p:txBody>
          <a:bodyPr/>
          <a:lstStyle/>
          <a:p>
            <a:pPr algn="ctr" eaLnBrk="1" hangingPunct="1"/>
            <a:r>
              <a:rPr lang="en-US" altLang="en-US" dirty="0">
                <a:ea typeface="ＭＳ Ｐゴシック" panose="020B0600070205080204" pitchFamily="34" charset="-128"/>
              </a:rPr>
              <a:t/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r>
              <a:rPr lang="en-US" altLang="en-US" dirty="0">
                <a:ea typeface="ＭＳ Ｐゴシック" panose="020B0600070205080204" pitchFamily="34" charset="-128"/>
              </a:rPr>
              <a:t/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000" dirty="0">
                <a:ea typeface="ＭＳ Ｐゴシック" panose="020B0600070205080204" pitchFamily="34" charset="-128"/>
              </a:rPr>
              <a:t>Lab 4 Supplement:</a:t>
            </a:r>
            <a:br>
              <a:rPr lang="en-US" altLang="en-US" sz="4000" dirty="0">
                <a:ea typeface="ＭＳ Ｐゴシック" panose="020B0600070205080204" pitchFamily="34" charset="-128"/>
              </a:rPr>
            </a:br>
            <a:r>
              <a:rPr lang="en-US" dirty="0"/>
              <a:t>Finite State Machines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73731" name="Rectangle 5">
            <a:extLst>
              <a:ext uri="{FF2B5EF4-FFF2-40B4-BE49-F238E27FC236}">
                <a16:creationId xmlns="" xmlns:a16="http://schemas.microsoft.com/office/drawing/2014/main" id="{9FF4A46F-B8D8-4198-9BB3-D890E56D44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26 March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3470406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=""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What Will We Learn?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altLang="en-US" sz="2200" dirty="0">
                <a:ea typeface="ＭＳ Ｐゴシック" panose="020B0600070205080204" pitchFamily="34" charset="-128"/>
              </a:rPr>
              <a:t>In Lab </a:t>
            </a:r>
            <a:r>
              <a:rPr lang="en-US" altLang="en-US" sz="2200" dirty="0" smtClean="0">
                <a:ea typeface="ＭＳ Ｐゴシック" panose="020B0600070205080204" pitchFamily="34" charset="-128"/>
              </a:rPr>
              <a:t>4, </a:t>
            </a:r>
            <a:r>
              <a:rPr lang="en-US" altLang="en-US" sz="2200" dirty="0">
                <a:ea typeface="ＭＳ Ｐゴシック" panose="020B0600070205080204" pitchFamily="34" charset="-128"/>
              </a:rPr>
              <a:t>you will</a:t>
            </a:r>
            <a:r>
              <a:rPr lang="en-US" altLang="en-US" sz="22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</a:t>
            </a:r>
            <a:r>
              <a:rPr lang="en-US" sz="2200" dirty="0">
                <a:solidFill>
                  <a:srgbClr val="0000FF"/>
                </a:solidFill>
              </a:rPr>
              <a:t>implement a finite state machine using Verilog.</a:t>
            </a:r>
          </a:p>
          <a:p>
            <a:pPr marL="0" indent="0">
              <a:lnSpc>
                <a:spcPct val="200000"/>
              </a:lnSpc>
              <a:buNone/>
            </a:pPr>
            <a:endParaRPr lang="en-US" sz="2200" dirty="0">
              <a:solidFill>
                <a:srgbClr val="0000FF"/>
              </a:solidFill>
            </a:endParaRPr>
          </a:p>
          <a:p>
            <a:r>
              <a:rPr lang="en-US" sz="2200" dirty="0"/>
              <a:t>Design and implement a simple circuit that emulates the blinking lights of a Ford Thunderbird.</a:t>
            </a:r>
          </a:p>
          <a:p>
            <a:endParaRPr lang="en-US" sz="2200" dirty="0"/>
          </a:p>
          <a:p>
            <a:pPr lvl="0"/>
            <a:r>
              <a:rPr lang="en-US" sz="2200" dirty="0"/>
              <a:t>Understand how the </a:t>
            </a:r>
            <a:r>
              <a:rPr lang="en-US" sz="2200" dirty="0">
                <a:solidFill>
                  <a:srgbClr val="00B0F0"/>
                </a:solidFill>
              </a:rPr>
              <a:t>clock signal is derived in the FPGA board</a:t>
            </a:r>
            <a:r>
              <a:rPr lang="en-US" sz="2200" dirty="0"/>
              <a:t>.</a:t>
            </a:r>
          </a:p>
          <a:p>
            <a:pPr lvl="0"/>
            <a:endParaRPr lang="en-US" sz="2200" dirty="0"/>
          </a:p>
          <a:p>
            <a:pPr lvl="0"/>
            <a:r>
              <a:rPr lang="en-US" sz="2200" dirty="0">
                <a:solidFill>
                  <a:srgbClr val="FF0000"/>
                </a:solidFill>
              </a:rPr>
              <a:t>Write an FSM </a:t>
            </a:r>
            <a:r>
              <a:rPr lang="en-US" sz="2200" dirty="0"/>
              <a:t>that implements the Ford Thunderbird blinking sequence</a:t>
            </a:r>
            <a:r>
              <a:rPr lang="en-US" dirty="0"/>
              <a:t>. </a:t>
            </a:r>
          </a:p>
          <a:p>
            <a:pPr marL="0" lvl="0" indent="0">
              <a:buNone/>
            </a:pPr>
            <a:endParaRPr lang="en-US" dirty="0"/>
          </a:p>
        </p:txBody>
      </p:sp>
      <p:sp>
        <p:nvSpPr>
          <p:cNvPr id="75780" name="Slide Number Placeholder 3">
            <a:extLst>
              <a:ext uri="{FF2B5EF4-FFF2-40B4-BE49-F238E27FC236}">
                <a16:creationId xmlns=""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2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6703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07514A8-EE8F-46DF-8A10-B5A343924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Tail Lights of a 1965 Ford Thunderbird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01F9EC8-D527-49C2-89A9-2409DF6B0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dirty="0"/>
              <a:t>In this lab, you will design a finite state machine to control the tail lights of a 1965 Ford Thunderbird.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93306CE-F432-4AC8-BEA1-B0097C8749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pic>
        <p:nvPicPr>
          <p:cNvPr id="2050" name="Picture 2">
            <a:extLst>
              <a:ext uri="{FF2B5EF4-FFF2-40B4-BE49-F238E27FC236}">
                <a16:creationId xmlns="" xmlns:a16="http://schemas.microsoft.com/office/drawing/2014/main" id="{F10857AC-F417-41A7-BDAA-823A2C056B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887" y="2362200"/>
            <a:ext cx="4184026" cy="3124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693906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07514A8-EE8F-46DF-8A10-B5A343924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Tail Lights of a 1965 Ford Thunderbird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01F9EC8-D527-49C2-89A9-2409DF6B0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dirty="0"/>
              <a:t>There are three lights on each side that operate in sequence to indicate the direction of a turn.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93306CE-F432-4AC8-BEA1-B0097C8749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pic>
        <p:nvPicPr>
          <p:cNvPr id="3074" name="Picture 2">
            <a:extLst>
              <a:ext uri="{FF2B5EF4-FFF2-40B4-BE49-F238E27FC236}">
                <a16:creationId xmlns="" xmlns:a16="http://schemas.microsoft.com/office/drawing/2014/main" id="{2F898AAC-A64D-4205-8C58-FF864D242A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438400"/>
            <a:ext cx="3643654" cy="281907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D9791A89-7782-4968-BDF9-45C3FCBF7E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1073" y="3031768"/>
            <a:ext cx="3218311" cy="214983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C0449165-B337-48C8-96EE-4456AEEDB8EF}"/>
              </a:ext>
            </a:extLst>
          </p:cNvPr>
          <p:cNvSpPr txBox="1"/>
          <p:nvPr/>
        </p:nvSpPr>
        <p:spPr>
          <a:xfrm>
            <a:off x="4953000" y="2691269"/>
            <a:ext cx="2743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Copyright from ClassicLEDs.com</a:t>
            </a:r>
          </a:p>
        </p:txBody>
      </p:sp>
    </p:spTree>
    <p:extLst>
      <p:ext uri="{BB962C8B-B14F-4D97-AF65-F5344CB8AC3E}">
        <p14:creationId xmlns:p14="http://schemas.microsoft.com/office/powerpoint/2010/main" val="130363878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1D2D8E2-502F-46E5-A61D-DBBFF604E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1: FSM Design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3C7969F-3A2B-4FFD-9698-87AE926613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job of an FSM is to do three things:</a:t>
            </a:r>
          </a:p>
          <a:p>
            <a:endParaRPr lang="en-US" dirty="0"/>
          </a:p>
          <a:p>
            <a:pPr lvl="1"/>
            <a:r>
              <a:rPr lang="en-US" b="1" dirty="0"/>
              <a:t>Next State Logic: </a:t>
            </a:r>
            <a:r>
              <a:rPr lang="en-US" dirty="0"/>
              <a:t>Determine the next state from the </a:t>
            </a:r>
            <a:r>
              <a:rPr lang="en-US" dirty="0">
                <a:solidFill>
                  <a:srgbClr val="FF0000"/>
                </a:solidFill>
              </a:rPr>
              <a:t>present state</a:t>
            </a:r>
            <a:r>
              <a:rPr lang="en-US" dirty="0"/>
              <a:t> and </a:t>
            </a:r>
            <a:r>
              <a:rPr lang="en-US" dirty="0">
                <a:solidFill>
                  <a:srgbClr val="00B050"/>
                </a:solidFill>
              </a:rPr>
              <a:t>the inputs.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b="1" dirty="0"/>
              <a:t>Output Logic: </a:t>
            </a:r>
            <a:r>
              <a:rPr lang="en-US" dirty="0"/>
              <a:t>If a Mealy FSM is used, realize the output function based on the </a:t>
            </a:r>
            <a:r>
              <a:rPr lang="en-US" dirty="0">
                <a:solidFill>
                  <a:srgbClr val="FF0000"/>
                </a:solidFill>
              </a:rPr>
              <a:t>present state </a:t>
            </a:r>
            <a:r>
              <a:rPr lang="en-US" dirty="0"/>
              <a:t>and </a:t>
            </a:r>
            <a:r>
              <a:rPr lang="en-US" dirty="0">
                <a:solidFill>
                  <a:srgbClr val="00B050"/>
                </a:solidFill>
              </a:rPr>
              <a:t>the input.</a:t>
            </a:r>
          </a:p>
          <a:p>
            <a:pPr lvl="1"/>
            <a:endParaRPr lang="en-US" dirty="0"/>
          </a:p>
          <a:p>
            <a:pPr lvl="1"/>
            <a:r>
              <a:rPr lang="en-US" b="1" dirty="0"/>
              <a:t>State Register: </a:t>
            </a:r>
            <a:r>
              <a:rPr lang="en-US" dirty="0"/>
              <a:t>Advance from the present state to next state </a:t>
            </a:r>
            <a:r>
              <a:rPr lang="en-US" dirty="0">
                <a:solidFill>
                  <a:srgbClr val="FF0000"/>
                </a:solidFill>
              </a:rPr>
              <a:t>when a clock event arrives.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>
                <a:solidFill>
                  <a:srgbClr val="0000FF"/>
                </a:solidFill>
              </a:rPr>
              <a:t>Note: The manual contains the details of this FSM specifications.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BB09FD42-9B48-4772-BC21-45137544CE3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0456076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1D2D8E2-502F-46E5-A61D-DBBFF604E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1: FSM Design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3C7969F-3A2B-4FFD-9698-87AE926613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job of an FSM is to do three things:</a:t>
            </a:r>
          </a:p>
          <a:p>
            <a:endParaRPr lang="en-US" dirty="0"/>
          </a:p>
          <a:p>
            <a:pPr lvl="1"/>
            <a:r>
              <a:rPr lang="en-US" b="1" dirty="0"/>
              <a:t>Next State Logic: </a:t>
            </a:r>
            <a:r>
              <a:rPr lang="en-US" dirty="0"/>
              <a:t>Determine the next state from the </a:t>
            </a:r>
            <a:r>
              <a:rPr lang="en-US" dirty="0">
                <a:solidFill>
                  <a:srgbClr val="FF0000"/>
                </a:solidFill>
              </a:rPr>
              <a:t>present state</a:t>
            </a:r>
            <a:r>
              <a:rPr lang="en-US" dirty="0"/>
              <a:t> and </a:t>
            </a:r>
            <a:r>
              <a:rPr lang="en-US" dirty="0">
                <a:solidFill>
                  <a:srgbClr val="00B050"/>
                </a:solidFill>
              </a:rPr>
              <a:t>the inputs.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b="1" dirty="0"/>
              <a:t>Output Logic: </a:t>
            </a:r>
            <a:r>
              <a:rPr lang="en-US" dirty="0"/>
              <a:t>If a Mealy FSM is used, realize the output function based on the </a:t>
            </a:r>
            <a:r>
              <a:rPr lang="en-US" dirty="0">
                <a:solidFill>
                  <a:srgbClr val="FF0000"/>
                </a:solidFill>
              </a:rPr>
              <a:t>present state </a:t>
            </a:r>
            <a:r>
              <a:rPr lang="en-US" dirty="0"/>
              <a:t>and </a:t>
            </a:r>
            <a:r>
              <a:rPr lang="en-US" dirty="0">
                <a:solidFill>
                  <a:srgbClr val="00B050"/>
                </a:solidFill>
              </a:rPr>
              <a:t>the input.</a:t>
            </a:r>
          </a:p>
          <a:p>
            <a:pPr lvl="1"/>
            <a:endParaRPr lang="en-US" dirty="0"/>
          </a:p>
          <a:p>
            <a:pPr lvl="1"/>
            <a:r>
              <a:rPr lang="en-US" b="1" dirty="0"/>
              <a:t>State Register: </a:t>
            </a:r>
            <a:r>
              <a:rPr lang="en-US" dirty="0"/>
              <a:t>Advance from the present state to next state </a:t>
            </a:r>
            <a:r>
              <a:rPr lang="en-US" dirty="0">
                <a:solidFill>
                  <a:srgbClr val="FF0000"/>
                </a:solidFill>
              </a:rPr>
              <a:t>when a clock event arrives.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>
                <a:solidFill>
                  <a:srgbClr val="0000FF"/>
                </a:solidFill>
              </a:rPr>
              <a:t>Note: The manual contains the details of this FSM specifications.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BB09FD42-9B48-4772-BC21-45137544CE3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037DC805-DC2C-48EC-84CB-39DF13FB6279}"/>
              </a:ext>
            </a:extLst>
          </p:cNvPr>
          <p:cNvSpPr/>
          <p:nvPr/>
        </p:nvSpPr>
        <p:spPr bwMode="auto">
          <a:xfrm>
            <a:off x="0" y="4953000"/>
            <a:ext cx="9144000" cy="12382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200" dirty="0"/>
              <a:t>For more details on FSM designs (Mealy vs. Moore) please refer to lecture 7.1, slide 13:</a:t>
            </a:r>
          </a:p>
          <a:p>
            <a:pPr eaLnBrk="1" hangingPunct="1"/>
            <a:r>
              <a:rPr lang="en-US" sz="2200" dirty="0">
                <a:hlinkClick r:id="rId2"/>
              </a:rPr>
              <a:t>Link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73957038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38704A8-84AE-436D-95D9-007D5B745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2: Verilog Implementation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B0A3E36-7F5D-4DB4-9FF9-87FC7F5521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dirty="0"/>
              <a:t>Separate three parts of the code: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0AF3C64-C1C4-4508-855F-9C75F7A963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pic>
        <p:nvPicPr>
          <p:cNvPr id="4098" name="Picture 2">
            <a:extLst>
              <a:ext uri="{FF2B5EF4-FFF2-40B4-BE49-F238E27FC236}">
                <a16:creationId xmlns="" xmlns:a16="http://schemas.microsoft.com/office/drawing/2014/main" id="{387B0935-1531-4B27-BFFF-C00D3D5379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567" y="2267290"/>
            <a:ext cx="5766865" cy="284213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39C0E2D8-BA9D-4F8B-AD0B-40C1AA07380D}"/>
              </a:ext>
            </a:extLst>
          </p:cNvPr>
          <p:cNvSpPr/>
          <p:nvPr/>
        </p:nvSpPr>
        <p:spPr bwMode="auto">
          <a:xfrm>
            <a:off x="1981200" y="3124200"/>
            <a:ext cx="1371600" cy="1219200"/>
          </a:xfrm>
          <a:prstGeom prst="rect">
            <a:avLst/>
          </a:prstGeom>
          <a:noFill/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2620470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38704A8-84AE-436D-95D9-007D5B745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2: Verilog Implementation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B0A3E36-7F5D-4DB4-9FF9-87FC7F5521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dirty="0"/>
              <a:t>Separate three parts of the code: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0AF3C64-C1C4-4508-855F-9C75F7A963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pic>
        <p:nvPicPr>
          <p:cNvPr id="4098" name="Picture 2">
            <a:extLst>
              <a:ext uri="{FF2B5EF4-FFF2-40B4-BE49-F238E27FC236}">
                <a16:creationId xmlns="" xmlns:a16="http://schemas.microsoft.com/office/drawing/2014/main" id="{387B0935-1531-4B27-BFFF-C00D3D5379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567" y="2267290"/>
            <a:ext cx="5766865" cy="284213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39C0E2D8-BA9D-4F8B-AD0B-40C1AA07380D}"/>
              </a:ext>
            </a:extLst>
          </p:cNvPr>
          <p:cNvSpPr/>
          <p:nvPr/>
        </p:nvSpPr>
        <p:spPr bwMode="auto">
          <a:xfrm>
            <a:off x="3886200" y="3200400"/>
            <a:ext cx="914400" cy="1981200"/>
          </a:xfrm>
          <a:prstGeom prst="rect">
            <a:avLst/>
          </a:prstGeom>
          <a:noFill/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80881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38704A8-84AE-436D-95D9-007D5B745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2: Verilog Implementation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B0A3E36-7F5D-4DB4-9FF9-87FC7F5521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dirty="0"/>
              <a:t>Separate three parts of the code: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0AF3C64-C1C4-4508-855F-9C75F7A963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pic>
        <p:nvPicPr>
          <p:cNvPr id="4098" name="Picture 2">
            <a:extLst>
              <a:ext uri="{FF2B5EF4-FFF2-40B4-BE49-F238E27FC236}">
                <a16:creationId xmlns="" xmlns:a16="http://schemas.microsoft.com/office/drawing/2014/main" id="{387B0935-1531-4B27-BFFF-C00D3D5379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567" y="2267290"/>
            <a:ext cx="5766865" cy="284213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39C0E2D8-BA9D-4F8B-AD0B-40C1AA07380D}"/>
              </a:ext>
            </a:extLst>
          </p:cNvPr>
          <p:cNvSpPr/>
          <p:nvPr/>
        </p:nvSpPr>
        <p:spPr bwMode="auto">
          <a:xfrm>
            <a:off x="5715000" y="3184137"/>
            <a:ext cx="1219200" cy="1006863"/>
          </a:xfrm>
          <a:prstGeom prst="rect">
            <a:avLst/>
          </a:prstGeom>
          <a:noFill/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874509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5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8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</TotalTime>
  <Words>578</Words>
  <Application>Microsoft Office PowerPoint</Application>
  <PresentationFormat>On-screen Show (4:3)</PresentationFormat>
  <Paragraphs>95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14</vt:i4>
      </vt:variant>
    </vt:vector>
  </HeadingPairs>
  <TitlesOfParts>
    <vt:vector size="29" baseType="lpstr">
      <vt:lpstr>ＭＳ Ｐゴシック</vt:lpstr>
      <vt:lpstr>Arial</vt:lpstr>
      <vt:lpstr>Calibri</vt:lpstr>
      <vt:lpstr>Garamond</vt:lpstr>
      <vt:lpstr>Tahoma</vt:lpstr>
      <vt:lpstr>Wingdings</vt:lpstr>
      <vt:lpstr>Edge</vt:lpstr>
      <vt:lpstr>2_Edge</vt:lpstr>
      <vt:lpstr>3_Edge</vt:lpstr>
      <vt:lpstr>1_Metropolitan_bullet</vt:lpstr>
      <vt:lpstr>83_Edge</vt:lpstr>
      <vt:lpstr>5_Edge</vt:lpstr>
      <vt:lpstr>7_Edge</vt:lpstr>
      <vt:lpstr>98_Edge</vt:lpstr>
      <vt:lpstr>10_Edge</vt:lpstr>
      <vt:lpstr> Design of Digital Circuits Lab 4 Supplement: Finite State Machines</vt:lpstr>
      <vt:lpstr>What Will We Learn?</vt:lpstr>
      <vt:lpstr>Tail Lights of a 1965 Ford Thunderbird</vt:lpstr>
      <vt:lpstr>Tail Lights of a 1965 Ford Thunderbird</vt:lpstr>
      <vt:lpstr>Part 1: FSM Design </vt:lpstr>
      <vt:lpstr>Part 1: FSM Design </vt:lpstr>
      <vt:lpstr>Part 2: Verilog Implementation </vt:lpstr>
      <vt:lpstr>Part 2: Verilog Implementation </vt:lpstr>
      <vt:lpstr>Part 2: Verilog Implementation </vt:lpstr>
      <vt:lpstr>Part 4: Implementing the Clock (I)</vt:lpstr>
      <vt:lpstr>Part 4: Implementing the Clock (II)</vt:lpstr>
      <vt:lpstr>Part 4: Defining the Constraints</vt:lpstr>
      <vt:lpstr>Last Words</vt:lpstr>
      <vt:lpstr> Design of Digital Circuits Lab 4 Supplement: Finite State Machines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Its Mine</cp:lastModifiedBy>
  <cp:revision>786</cp:revision>
  <cp:lastPrinted>2018-03-06T10:48:00Z</cp:lastPrinted>
  <dcterms:created xsi:type="dcterms:W3CDTF">2010-09-08T00:51:32Z</dcterms:created>
  <dcterms:modified xsi:type="dcterms:W3CDTF">2019-03-26T12:53:59Z</dcterms:modified>
</cp:coreProperties>
</file>